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5" d="100"/>
          <a:sy n="75" d="100"/>
        </p:scale>
        <p:origin x="1166"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179518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Muhammad </a:t>
            </a:r>
            <a:r>
              <a:rPr lang="en-US" dirty="0" err="1" smtClean="0">
                <a:solidFill>
                  <a:schemeClr val="bg2"/>
                </a:solidFill>
                <a:latin typeface="Abadi"/>
                <a:ea typeface="SF Pro" pitchFamily="2" charset="0"/>
                <a:cs typeface="SF Pro" pitchFamily="2" charset="0"/>
              </a:rPr>
              <a:t>Ibthesam</a:t>
            </a:r>
            <a:endParaRPr lang="en-US" dirty="0" smtClean="0">
              <a:solidFill>
                <a:schemeClr val="bg2"/>
              </a:solidFill>
              <a:latin typeface="Abadi"/>
              <a:ea typeface="SF Pro" pitchFamily="2" charset="0"/>
              <a:cs typeface="SF Pro" pitchFamily="2" charset="0"/>
            </a:endParaRPr>
          </a:p>
          <a:p>
            <a:r>
              <a:rPr lang="en-US" dirty="0" smtClean="0">
                <a:solidFill>
                  <a:schemeClr val="bg2"/>
                </a:solidFill>
                <a:latin typeface="Abadi"/>
                <a:ea typeface="SF Pro" pitchFamily="2" charset="0"/>
                <a:cs typeface="SF Pro" pitchFamily="2" charset="0"/>
              </a:rPr>
              <a:t>Dated: 14/6/2025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https://github.com/MIbthesam505/IBM_Data_Science_Project/blob/main/Data%20Wrangling.ipynb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58928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https://github.com/MIbthesam505/IBM_Data_Science_Project/blob/main/EDA%20with%20Data%20Visualization.ipynb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50304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US" sz="2200" dirty="0" smtClean="0">
                <a:solidFill>
                  <a:srgbClr val="1C7DDB"/>
                </a:solidFill>
                <a:latin typeface="Abadi"/>
              </a:rPr>
              <a:t>https</a:t>
            </a:r>
            <a:r>
              <a:rPr lang="en-US" sz="2200" dirty="0">
                <a:solidFill>
                  <a:srgbClr val="1C7DDB"/>
                </a:solidFill>
                <a:latin typeface="Abadi"/>
              </a:rPr>
              <a:t>://github.com/MIbthesam505/IBM_Data_Science_Project/blob/main/EDA%20with%20SQL.ipynb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https://github.com/MIbthesam505/IBM_Data_Science_Project/blob/main/app.py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https://github.com/MIbthesam505/IBM_Data_Science_Project/blob/main/Machine%20Learning%20Prediction.ipynb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https://github.com/MIbthesam505/IBM_Data_Science_Project/blob/main/Data%20Collection%20API.ipynb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https://github.com/MIbthesam505/IBM_Data_Science_Project/blob/main/Data%20Collection%20with%20Web%20Scraping.ipynb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1320</TotalTime>
  <Words>1590</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Think pad</cp:lastModifiedBy>
  <cp:revision>200</cp:revision>
  <dcterms:created xsi:type="dcterms:W3CDTF">2021-04-29T18:58:34Z</dcterms:created>
  <dcterms:modified xsi:type="dcterms:W3CDTF">2025-06-13T19:45:02Z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